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Roboto Slab"/>
      <p:regular r:id="rId11"/>
      <p:bold r:id="rId12"/>
    </p:embeddedFon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Slab-regular.fntdata"/><Relationship Id="rId10" Type="http://schemas.openxmlformats.org/officeDocument/2006/relationships/slide" Target="slides/slide6.xml"/><Relationship Id="rId13" Type="http://schemas.openxmlformats.org/officeDocument/2006/relationships/font" Target="fonts/Roboto-regular.fntdata"/><Relationship Id="rId12" Type="http://schemas.openxmlformats.org/officeDocument/2006/relationships/font" Target="fonts/RobotoSlab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66b1058c5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66b1058c5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66b1058c5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66b1058c5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66b1058c5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66b1058c5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68da6047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68da6047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66b1058c5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66b1058c5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460950" y="4639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GPTW Intel Dragon Boat Team</a:t>
            </a:r>
            <a:endParaRPr sz="4400"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596375" y="1397567"/>
            <a:ext cx="8222100" cy="10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13th annual AZDBA Dragon Boat Festival </a:t>
            </a:r>
            <a:endParaRPr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Tempe Town Lake - October 1, 2016</a:t>
            </a:r>
            <a:endParaRPr i="1"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025" y="3448638"/>
            <a:ext cx="6038850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40523" y="3003223"/>
            <a:ext cx="4549949" cy="68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/ Intel’s Record at AZDBA Festival</a:t>
            </a:r>
            <a:endParaRPr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387900" y="1249125"/>
            <a:ext cx="8455800" cy="331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GPTW has been sponsoring Team Intel boats in AZDBA Festival since 2014 (Thanks Wendy !!)</a:t>
            </a:r>
            <a:endParaRPr i="1">
              <a:solidFill>
                <a:srgbClr val="FFFF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lang="en">
                <a:solidFill>
                  <a:srgbClr val="FFFF00"/>
                </a:solidFill>
              </a:rPr>
              <a:t>2014 - 1 boat sponsored - 25 paddlers</a:t>
            </a:r>
            <a:endParaRPr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15 total Corporate Teams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4th place finish in Corporate A Division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lang="en">
                <a:solidFill>
                  <a:srgbClr val="FFFF00"/>
                </a:solidFill>
              </a:rPr>
              <a:t>2015 - 2 boats sponsored - 36 paddlers</a:t>
            </a:r>
            <a:endParaRPr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20 total Corporate Teams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4th place finish in Corporate A Division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1st place finish in Corporate B Division (Fastest time in finals across 20 Corporate Teams)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Team Intel (Silicon Dragons) Crew started - 30 Intel employees + family/friends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lang="en">
                <a:solidFill>
                  <a:srgbClr val="FFFF00"/>
                </a:solidFill>
              </a:rPr>
              <a:t>2016 - 2 boats sponsored - ~50 paddlers</a:t>
            </a:r>
            <a:endParaRPr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30 total Corporate Teams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87900" y="3379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Team Intel - Logistics / Administrivia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87900" y="1183750"/>
            <a:ext cx="8368200" cy="37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Intel Crew 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 Intel-sponsored boats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20 paddlers + 3 alternates per boat (1 drummer, and 1 steersperson provided by AZDBA)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Minimum 8 women in each boat (AZDBA rule)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Practices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 mandatory practices - please call me if you can’t make it - </a:t>
            </a:r>
            <a:r>
              <a:rPr i="1" lang="en" u="sng"/>
              <a:t>its NOT Ok to just not show up.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Saturday, Sept 17 - 9:30am - 11:30am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Saturday, Sept 24 - 9:30am - 11:30am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 on time (or even a little early)!   </a:t>
            </a:r>
            <a:r>
              <a:rPr i="1" lang="en"/>
              <a:t>We have a lot to go over …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COMPETITIVE boat:  additional practices - stay tuned ...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Race weekend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All corporate races are 250m distance (approximately 90-100 paddling strokes)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3 preliminary races to determine placement in A, B, C, D divisions for finals (1 finals race)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All corporate races are on Saturday Oct 1 - 7am-4pm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87900" y="460325"/>
            <a:ext cx="8368200" cy="54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Team Intel - Logistics / Administrivia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387900" y="1219750"/>
            <a:ext cx="8368200" cy="32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Practices on 9/17 and 9/24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 will send out an expanded map of TTL (North) - area can be confusing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Look for the GPTW signs on the way into the TTL North Marina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There will be two large corporate-type tents / sign-in table where we will be meeting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Sign the waiver (AZDBA won’t let you get into the boat until you sign)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Pick up your Team Intel SWAG!!</a:t>
            </a:r>
            <a:endParaRPr/>
          </a:p>
          <a:p>
            <a:pPr indent="-317500" lvl="3" marL="1828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Newly designed for 2016 - Team Intel DB Crew T-shirt and Boating Cap</a:t>
            </a:r>
            <a:endParaRPr/>
          </a:p>
          <a:p>
            <a:pPr indent="-317500" lvl="3" marL="1828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There will be restrooms off to the side for you to change if needed.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Lunch will be provided after practice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87900" y="269300"/>
            <a:ext cx="8368200" cy="54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Team Intel - Logistics / Administrivia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87900" y="780575"/>
            <a:ext cx="8495700" cy="411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What to bring to practice?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Wear beach / work out clothes and shoes that you don’t mind getting wet - it’s a water sport!! 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Hat, Sunglasses, Sunblock, “cold” towels - Protect yourself - IT WILL BE HOT !!!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Bring your own water for the boat - it will be HOT!!!   Recommend at least 32 oz (1 qts)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AZDBA will provide:   Dragonboat, PFDs and paddles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What to bring to festival / race weekend?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Wear your Team Intel SWAG - let’s look like a team!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Lawn chairs, beach towels/mats, or whatever sitting gear you want for yourself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Hats, Caps, Visors, Sunglasses, Sunblock, cold towels, ...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Snacks for yourself and to share (optional) - e.g. fruit, veggies, nuts, energy bars, ...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Intel GPTW will provide: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Corporate Tent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Some bottled water - please bring extra water for yourself - it will be HOT!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Lunch for paddlers (family/friends encouraged to take advantage of food vendors)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87900" y="500900"/>
            <a:ext cx="8368200" cy="54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Team Intel - Logistics / Administrivia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87900" y="1149425"/>
            <a:ext cx="8610300" cy="37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Char char="●"/>
            </a:pPr>
            <a:r>
              <a:rPr i="1" lang="en" sz="2400">
                <a:solidFill>
                  <a:srgbClr val="FFFF00"/>
                </a:solidFill>
              </a:rPr>
              <a:t>Race Weekend</a:t>
            </a:r>
            <a:endParaRPr i="1" sz="2400">
              <a:solidFill>
                <a:srgbClr val="FFFF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 Intel corporate tent will be set up on Friday, 9/30 at 3pm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Need some volunteers to go down to TTL to assist with set up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 will be sending out periodic emails to inform you of late breaking news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Please be on time!    AZDBA will DQ teams not ready to marshall</a:t>
            </a:r>
            <a:endParaRPr sz="18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Char char="●"/>
            </a:pPr>
            <a:r>
              <a:rPr i="1" lang="en" sz="2400">
                <a:solidFill>
                  <a:srgbClr val="FFFF00"/>
                </a:solidFill>
              </a:rPr>
              <a:t>Miscellaneous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Leave jewelry and all other valuables at home</a:t>
            </a:r>
            <a:endParaRPr sz="18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lang="en" sz="1800"/>
              <a:t>On race weekend, whatever you bring will be your responsibility, there will be no lockers available - cell phones, wallets</a:t>
            </a:r>
            <a:endParaRPr sz="18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lang="en" sz="1800"/>
              <a:t>No alcohol (AZDBA rules - will be disqualified)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